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3" r:id="rId4"/>
    <p:sldId id="259" r:id="rId5"/>
    <p:sldId id="264" r:id="rId6"/>
    <p:sldId id="265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F450619-B6F6-4D37-A8A2-A001E56B3358}" type="datetimeFigureOut">
              <a:rPr lang="en-US" smtClean="0"/>
              <a:t>23-Sep-17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B883ED9-C295-4905-A2BA-4B7645372A1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23-Sep-17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23-Sep-17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23-Sep-17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23-Sep-17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23-Sep-17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23-Sep-17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23-Sep-17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23-Sep-17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23-Sep-17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23-Sep-17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23-Sep-17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23-Sep-17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23-Sep-17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Autofit/>
          </a:bodyPr>
          <a:lstStyle/>
          <a:p>
            <a:r>
              <a:rPr lang="en-GB" sz="23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WP6.4 Promotional activity for trainings </a:t>
            </a:r>
            <a:endParaRPr lang="bs-Latn-BA" sz="23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Second Project Management Committee meeting/ 20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September 2017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6" name="Picture 15" descr="http://rewbc.ni.ac.rs/wp-content/uploads/2016/02/University-NIS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bs-Latn-BA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Printing material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1752600"/>
          <a:ext cx="8001000" cy="4253484"/>
        </p:xfrm>
        <a:graphic>
          <a:graphicData uri="http://schemas.openxmlformats.org/drawingml/2006/table">
            <a:tbl>
              <a:tblPr/>
              <a:tblGrid>
                <a:gridCol w="1218426"/>
                <a:gridCol w="1687746"/>
                <a:gridCol w="1638106"/>
                <a:gridCol w="1728361"/>
                <a:gridCol w="1728361"/>
              </a:tblGrid>
              <a:tr h="15752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 HEI</a:t>
                      </a:r>
                      <a:endParaRPr lang="en-US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Leaflet with project results</a:t>
                      </a:r>
                      <a:endParaRPr lang="en-US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Leaflet for training promotion in WB countries</a:t>
                      </a:r>
                      <a:endParaRPr lang="en-US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 Certificate for training participants (2 trainings x 30 participants)</a:t>
                      </a:r>
                      <a:endParaRPr lang="en-US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Training material (50 pages A5 format)</a:t>
                      </a:r>
                      <a:endParaRPr lang="en-US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UNI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200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200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60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70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KPA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200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200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60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70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UNID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200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200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60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70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UPKM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200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200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60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70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TCASU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200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200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60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70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UNSA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200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200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60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70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VSUP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200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200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60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70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 TOTAL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1,400</a:t>
                      </a:r>
                      <a:endParaRPr lang="en-US" sz="18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1,400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420</a:t>
                      </a:r>
                      <a:endParaRPr lang="en-US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Calibri"/>
                        </a:rPr>
                        <a:t>490</a:t>
                      </a:r>
                      <a:endParaRPr lang="en-US" sz="18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5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To do list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Autofit/>
          </a:bodyPr>
          <a:lstStyle/>
          <a:p>
            <a:pPr algn="just" eaLnBrk="0" hangingPunct="0">
              <a:buFontTx/>
              <a:buChar char="•"/>
              <a:defRPr/>
            </a:pPr>
            <a:r>
              <a:rPr lang="en-U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Prepare plan for LLL courses for professionals in the field of NDRM – </a:t>
            </a:r>
            <a:r>
              <a:rPr lang="en-US" sz="2400" kern="0" dirty="0" smtClean="0">
                <a:latin typeface="Book Antiqua" pitchFamily="18" charset="0"/>
                <a:cs typeface="Times New Roman" pitchFamily="18" charset="0"/>
              </a:rPr>
              <a:t>template will be prepared in September 2017 (training title, description, objectives, target groups, content, methodology, time and place)</a:t>
            </a:r>
          </a:p>
          <a:p>
            <a:pPr eaLnBrk="0" hangingPunct="0">
              <a:buFontTx/>
              <a:buChar char="•"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en-U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To consider the possibility of delivering </a:t>
            </a:r>
            <a:r>
              <a:rPr lang="en-US" sz="2400" b="1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multi-day courses</a:t>
            </a:r>
            <a:r>
              <a:rPr lang="en-U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 to NDRM professionals in order to increase their impact and effectiveness</a:t>
            </a: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en-U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Organize round-tables or meetings with relevant stakeholders (red cross, fire brigades, police, emergency agencies, representatives of municipalities) – UNID and UBL have organized successfully promotions</a:t>
            </a: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5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To do list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Autofit/>
          </a:bodyPr>
          <a:lstStyle/>
          <a:p>
            <a:pPr algn="just" eaLnBrk="0" hangingPunct="0">
              <a:buFontTx/>
              <a:buChar char="•"/>
              <a:defRPr/>
            </a:pPr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Materials should be prepared in Serbian/Bosnian and English</a:t>
            </a:r>
            <a:endParaRPr lang="sr-Latn-RS" sz="2400" kern="0" dirty="0" smtClean="0">
              <a:latin typeface="Book Antiqua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defRPr/>
            </a:pPr>
            <a:endParaRPr lang="sr-Latn-RS" sz="2400" kern="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Each WB HEI should print 70 pieces of training’s material </a:t>
            </a:r>
          </a:p>
          <a:p>
            <a:pPr algn="just"/>
            <a:endParaRPr lang="sr-Latn-R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2 examples per WB HEI in Serbian/Bosnian and English should be delivered to UNI</a:t>
            </a:r>
          </a:p>
          <a:p>
            <a:pPr algn="just"/>
            <a:endParaRPr lang="sr-Latn-R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Each WB HEI should prepare subcontracts for printing in line with planned budget</a:t>
            </a:r>
          </a:p>
          <a:p>
            <a:pPr algn="just" eaLnBrk="0" hangingPunct="0">
              <a:buFontTx/>
              <a:buChar char="•"/>
              <a:defRPr/>
            </a:pPr>
            <a:endParaRPr lang="sr-Latn-R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x-none" sz="2400" kern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5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To do list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Autofit/>
          </a:bodyPr>
          <a:lstStyle/>
          <a:p>
            <a:pPr algn="just" eaLnBrk="0" hangingPunct="0">
              <a:buFontTx/>
              <a:buChar char="•"/>
              <a:defRPr/>
            </a:pPr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UNI with WB HEIs will prepare promotinal materials</a:t>
            </a:r>
          </a:p>
          <a:p>
            <a:pPr algn="just" eaLnBrk="0" hangingPunct="0">
              <a:buFontTx/>
              <a:buChar char="•"/>
              <a:defRPr/>
            </a:pPr>
            <a:endParaRPr lang="sr-Latn-R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UNI will print leaflets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  <a:ea typeface="Times New Roman"/>
                <a:cs typeface="Calibri"/>
              </a:rPr>
              <a:t>with project results</a:t>
            </a:r>
            <a:r>
              <a:rPr lang="sr-Latn-RS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  <a:ea typeface="Times New Roman"/>
                <a:cs typeface="Calibri"/>
              </a:rPr>
              <a:t> and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  <a:ea typeface="Times New Roman"/>
                <a:cs typeface="Calibri"/>
              </a:rPr>
              <a:t>for training promotion </a:t>
            </a:r>
            <a:r>
              <a:rPr lang="sr-Latn-RS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  <a:ea typeface="Times New Roman"/>
                <a:cs typeface="Calibri"/>
              </a:rPr>
              <a:t>and certificates</a:t>
            </a:r>
            <a:endParaRPr lang="sr-Latn-RS" sz="2400" kern="0" dirty="0" smtClean="0">
              <a:latin typeface="Book Antiqua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defRPr/>
            </a:pPr>
            <a:endParaRPr lang="sr-Latn-RS" sz="2400" kern="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Each WB HEI will receive 60 pieces of folders and pencils for training’s participants </a:t>
            </a:r>
          </a:p>
          <a:p>
            <a:pPr algn="just"/>
            <a:endParaRPr lang="sr-Latn-R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Each WB HEI should select trainers</a:t>
            </a:r>
          </a:p>
          <a:p>
            <a:pPr algn="just"/>
            <a:endParaRPr lang="sr-Latn-R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sr-Latn-R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x-none" sz="2400" kern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57188" y="1285875"/>
            <a:ext cx="85725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nl-BE" sz="2800" b="1" dirty="0" smtClean="0">
                <a:latin typeface="Times New Roman" pitchFamily="18" charset="0"/>
                <a:cs typeface="Times New Roman" pitchFamily="18" charset="0"/>
              </a:rPr>
              <a:t>Sub-Contrating</a:t>
            </a:r>
            <a:r>
              <a:rPr lang="sr-Latn-R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BE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Latn-R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BE" sz="2800" b="1" dirty="0" smtClean="0">
                <a:latin typeface="Times New Roman" pitchFamily="18" charset="0"/>
                <a:cs typeface="Times New Roman" pitchFamily="18" charset="0"/>
              </a:rPr>
              <a:t>Supporting </a:t>
            </a:r>
            <a:r>
              <a:rPr lang="nl-BE" sz="2800" b="1" dirty="0">
                <a:latin typeface="Times New Roman" pitchFamily="18" charset="0"/>
                <a:cs typeface="Times New Roman" pitchFamily="18" charset="0"/>
              </a:rPr>
              <a:t>documents</a:t>
            </a:r>
          </a:p>
          <a:p>
            <a:pPr algn="just"/>
            <a:endParaRPr lang="en-US" sz="2400" dirty="0">
              <a:latin typeface="Calibri" pitchFamily="34" charset="0"/>
            </a:endParaRPr>
          </a:p>
          <a:p>
            <a:pPr algn="just"/>
            <a:endParaRPr lang="sr-Latn-RS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Invoices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subcontracts and bank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statements </a:t>
            </a:r>
            <a:r>
              <a:rPr lang="en-GB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Certified copy</a:t>
            </a:r>
            <a:endParaRPr lang="nl-BE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364</Words>
  <Application>Microsoft Office PowerPoint</Application>
  <PresentationFormat>On-screen Show (4:3)</PresentationFormat>
  <Paragraphs>91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Development of master curricula for natural disasters risk management in Western Balkan countries</vt:lpstr>
      <vt:lpstr>Printing material</vt:lpstr>
      <vt:lpstr>To do list </vt:lpstr>
      <vt:lpstr>To do list </vt:lpstr>
      <vt:lpstr>To do list 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50</cp:revision>
  <dcterms:created xsi:type="dcterms:W3CDTF">2006-08-16T00:00:00Z</dcterms:created>
  <dcterms:modified xsi:type="dcterms:W3CDTF">2017-09-23T10:38:14Z</dcterms:modified>
</cp:coreProperties>
</file>